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2CABB7-E2D4-4413-A971-B47913456CC9}" v="4" dt="2020-10-30T19:36:33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Moosmann" userId="01f15867-6858-4908-857a-c2be23ea99c0" providerId="ADAL" clId="{0C2CABB7-E2D4-4413-A971-B47913456CC9}"/>
    <pc:docChg chg="custSel mod addSld modSld addMainMaster delMainMaster">
      <pc:chgData name="Fabian Moosmann" userId="01f15867-6858-4908-857a-c2be23ea99c0" providerId="ADAL" clId="{0C2CABB7-E2D4-4413-A971-B47913456CC9}" dt="2020-10-30T19:37:27.486" v="280" actId="26606"/>
      <pc:docMkLst>
        <pc:docMk/>
      </pc:docMkLst>
      <pc:sldChg chg="addSp modSp new mod modMedia setBg modClrScheme chgLayout">
        <pc:chgData name="Fabian Moosmann" userId="01f15867-6858-4908-857a-c2be23ea99c0" providerId="ADAL" clId="{0C2CABB7-E2D4-4413-A971-B47913456CC9}" dt="2020-10-30T19:32:39.206" v="65" actId="313"/>
        <pc:sldMkLst>
          <pc:docMk/>
          <pc:sldMk cId="2076022534" sldId="256"/>
        </pc:sldMkLst>
        <pc:spChg chg="mod">
          <ac:chgData name="Fabian Moosmann" userId="01f15867-6858-4908-857a-c2be23ea99c0" providerId="ADAL" clId="{0C2CABB7-E2D4-4413-A971-B47913456CC9}" dt="2020-10-30T19:32:10.438" v="17" actId="20577"/>
          <ac:spMkLst>
            <pc:docMk/>
            <pc:sldMk cId="2076022534" sldId="256"/>
            <ac:spMk id="2" creationId="{761C20B1-E3C3-496E-B248-61E4A96AC760}"/>
          </ac:spMkLst>
        </pc:spChg>
        <pc:spChg chg="mod">
          <ac:chgData name="Fabian Moosmann" userId="01f15867-6858-4908-857a-c2be23ea99c0" providerId="ADAL" clId="{0C2CABB7-E2D4-4413-A971-B47913456CC9}" dt="2020-10-30T19:32:39.206" v="65" actId="313"/>
          <ac:spMkLst>
            <pc:docMk/>
            <pc:sldMk cId="2076022534" sldId="256"/>
            <ac:spMk id="3" creationId="{6E15F789-69BC-4BFA-A093-35E635FBCA94}"/>
          </ac:spMkLst>
        </pc:spChg>
        <pc:spChg chg="add">
          <ac:chgData name="Fabian Moosmann" userId="01f15867-6858-4908-857a-c2be23ea99c0" providerId="ADAL" clId="{0C2CABB7-E2D4-4413-A971-B47913456CC9}" dt="2020-10-30T19:31:55.456" v="1" actId="26606"/>
          <ac:spMkLst>
            <pc:docMk/>
            <pc:sldMk cId="2076022534" sldId="256"/>
            <ac:spMk id="9" creationId="{155D7866-985D-4D23-BF0E-72CA30F5C7E9}"/>
          </ac:spMkLst>
        </pc:spChg>
        <pc:spChg chg="add">
          <ac:chgData name="Fabian Moosmann" userId="01f15867-6858-4908-857a-c2be23ea99c0" providerId="ADAL" clId="{0C2CABB7-E2D4-4413-A971-B47913456CC9}" dt="2020-10-30T19:31:55.456" v="1" actId="26606"/>
          <ac:spMkLst>
            <pc:docMk/>
            <pc:sldMk cId="2076022534" sldId="256"/>
            <ac:spMk id="11" creationId="{0ADDB668-2CA4-4D2B-9C34-3487CA330BA8}"/>
          </ac:spMkLst>
        </pc:spChg>
        <pc:spChg chg="add">
          <ac:chgData name="Fabian Moosmann" userId="01f15867-6858-4908-857a-c2be23ea99c0" providerId="ADAL" clId="{0C2CABB7-E2D4-4413-A971-B47913456CC9}" dt="2020-10-30T19:31:55.456" v="1" actId="26606"/>
          <ac:spMkLst>
            <pc:docMk/>
            <pc:sldMk cId="2076022534" sldId="256"/>
            <ac:spMk id="13" creationId="{2568BC19-F052-4108-93E1-6A3D1DEC072F}"/>
          </ac:spMkLst>
        </pc:spChg>
        <pc:spChg chg="add">
          <ac:chgData name="Fabian Moosmann" userId="01f15867-6858-4908-857a-c2be23ea99c0" providerId="ADAL" clId="{0C2CABB7-E2D4-4413-A971-B47913456CC9}" dt="2020-10-30T19:31:55.456" v="1" actId="26606"/>
          <ac:spMkLst>
            <pc:docMk/>
            <pc:sldMk cId="2076022534" sldId="256"/>
            <ac:spMk id="15" creationId="{D5FD337D-4D6B-4C8B-B6F5-121097E09881}"/>
          </ac:spMkLst>
        </pc:spChg>
        <pc:picChg chg="add mod">
          <ac:chgData name="Fabian Moosmann" userId="01f15867-6858-4908-857a-c2be23ea99c0" providerId="ADAL" clId="{0C2CABB7-E2D4-4413-A971-B47913456CC9}" dt="2020-10-30T19:31:58.049" v="3"/>
          <ac:picMkLst>
            <pc:docMk/>
            <pc:sldMk cId="2076022534" sldId="256"/>
            <ac:picMk id="4" creationId="{9CAB4D6A-79CF-470D-9967-9E2408C86368}"/>
          </ac:picMkLst>
        </pc:picChg>
      </pc:sldChg>
      <pc:sldChg chg="addSp delSp modSp new mod setBg modClrScheme delDesignElem chgLayout">
        <pc:chgData name="Fabian Moosmann" userId="01f15867-6858-4908-857a-c2be23ea99c0" providerId="ADAL" clId="{0C2CABB7-E2D4-4413-A971-B47913456CC9}" dt="2020-10-30T19:36:37.304" v="262" actId="26606"/>
        <pc:sldMkLst>
          <pc:docMk/>
          <pc:sldMk cId="94763891" sldId="257"/>
        </pc:sldMkLst>
        <pc:spChg chg="mod ord">
          <ac:chgData name="Fabian Moosmann" userId="01f15867-6858-4908-857a-c2be23ea99c0" providerId="ADAL" clId="{0C2CABB7-E2D4-4413-A971-B47913456CC9}" dt="2020-10-30T19:33:48.789" v="99" actId="26606"/>
          <ac:spMkLst>
            <pc:docMk/>
            <pc:sldMk cId="94763891" sldId="257"/>
            <ac:spMk id="2" creationId="{905843FC-4E99-4833-9F4C-D04756A57889}"/>
          </ac:spMkLst>
        </pc:spChg>
        <pc:spChg chg="del">
          <ac:chgData name="Fabian Moosmann" userId="01f15867-6858-4908-857a-c2be23ea99c0" providerId="ADAL" clId="{0C2CABB7-E2D4-4413-A971-B47913456CC9}" dt="2020-10-30T19:33:25.552" v="94" actId="26606"/>
          <ac:spMkLst>
            <pc:docMk/>
            <pc:sldMk cId="94763891" sldId="257"/>
            <ac:spMk id="3" creationId="{5D2D75B4-B850-4662-98AD-9B905ADF4B27}"/>
          </ac:spMkLst>
        </pc:spChg>
        <pc:spChg chg="add mod ord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4" creationId="{8336B278-577F-4B7E-ADF9-6F854D95DC0B}"/>
          </ac:spMkLst>
        </pc:spChg>
        <pc:spChg chg="add del mod ord">
          <ac:chgData name="Fabian Moosmann" userId="01f15867-6858-4908-857a-c2be23ea99c0" providerId="ADAL" clId="{0C2CABB7-E2D4-4413-A971-B47913456CC9}" dt="2020-10-30T19:33:45.029" v="98" actId="22"/>
          <ac:spMkLst>
            <pc:docMk/>
            <pc:sldMk cId="94763891" sldId="257"/>
            <ac:spMk id="5" creationId="{061421C6-6558-4AFB-8EF8-1D383211C389}"/>
          </ac:spMkLst>
        </pc:spChg>
        <pc:spChg chg="add del mod">
          <ac:chgData name="Fabian Moosmann" userId="01f15867-6858-4908-857a-c2be23ea99c0" providerId="ADAL" clId="{0C2CABB7-E2D4-4413-A971-B47913456CC9}" dt="2020-10-30T19:36:32.079" v="260"/>
          <ac:spMkLst>
            <pc:docMk/>
            <pc:sldMk cId="94763891" sldId="257"/>
            <ac:spMk id="9" creationId="{10F79F97-60D7-49CB-9B62-3BC584AFF022}"/>
          </ac:spMkLst>
        </pc:spChg>
        <pc:spChg chg="add del">
          <ac:chgData name="Fabian Moosmann" userId="01f15867-6858-4908-857a-c2be23ea99c0" providerId="ADAL" clId="{0C2CABB7-E2D4-4413-A971-B47913456CC9}" dt="2020-10-30T19:33:38.811" v="95" actId="700"/>
          <ac:spMkLst>
            <pc:docMk/>
            <pc:sldMk cId="94763891" sldId="257"/>
            <ac:spMk id="10" creationId="{8D06CE56-3881-4ADA-8CEF-D18B02C242A3}"/>
          </ac:spMkLst>
        </pc:spChg>
        <pc:spChg chg="add del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11" creationId="{2D6FBB9D-1CAA-4D05-AB33-BABDFE17B843}"/>
          </ac:spMkLst>
        </pc:spChg>
        <pc:spChg chg="add del">
          <ac:chgData name="Fabian Moosmann" userId="01f15867-6858-4908-857a-c2be23ea99c0" providerId="ADAL" clId="{0C2CABB7-E2D4-4413-A971-B47913456CC9}" dt="2020-10-30T19:33:38.811" v="95" actId="700"/>
          <ac:spMkLst>
            <pc:docMk/>
            <pc:sldMk cId="94763891" sldId="257"/>
            <ac:spMk id="12" creationId="{79F3C543-62EC-4433-9C93-A2CD8764E9B4}"/>
          </ac:spMkLst>
        </pc:spChg>
        <pc:spChg chg="add del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13" creationId="{04727B71-B4B6-4823-80A1-68C40B475118}"/>
          </ac:spMkLst>
        </pc:spChg>
        <pc:spChg chg="add del">
          <ac:chgData name="Fabian Moosmann" userId="01f15867-6858-4908-857a-c2be23ea99c0" providerId="ADAL" clId="{0C2CABB7-E2D4-4413-A971-B47913456CC9}" dt="2020-10-30T19:33:38.811" v="95" actId="700"/>
          <ac:spMkLst>
            <pc:docMk/>
            <pc:sldMk cId="94763891" sldId="257"/>
            <ac:spMk id="14" creationId="{68AF5748-FED8-45BA-8631-26D1D10F3246}"/>
          </ac:spMkLst>
        </pc:spChg>
        <pc:spChg chg="add del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15" creationId="{79A6DB05-9FB5-4B07-8675-74C23D4FD89D}"/>
          </ac:spMkLst>
        </pc:spChg>
        <pc:spChg chg="add del">
          <ac:chgData name="Fabian Moosmann" userId="01f15867-6858-4908-857a-c2be23ea99c0" providerId="ADAL" clId="{0C2CABB7-E2D4-4413-A971-B47913456CC9}" dt="2020-10-30T19:33:38.811" v="95" actId="700"/>
          <ac:spMkLst>
            <pc:docMk/>
            <pc:sldMk cId="94763891" sldId="257"/>
            <ac:spMk id="16" creationId="{AF2F604E-43BE-4DC3-B983-E071523364F8}"/>
          </ac:spMkLst>
        </pc:spChg>
        <pc:spChg chg="add del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17" creationId="{0B9EE3F3-89B7-43C3-8651-C4C96830993D}"/>
          </ac:spMkLst>
        </pc:spChg>
        <pc:spChg chg="add del">
          <ac:chgData name="Fabian Moosmann" userId="01f15867-6858-4908-857a-c2be23ea99c0" providerId="ADAL" clId="{0C2CABB7-E2D4-4413-A971-B47913456CC9}" dt="2020-10-30T19:33:38.811" v="95" actId="700"/>
          <ac:spMkLst>
            <pc:docMk/>
            <pc:sldMk cId="94763891" sldId="257"/>
            <ac:spMk id="18" creationId="{08C9B587-E65E-4B52-B37C-ABEBB6E87928}"/>
          </ac:spMkLst>
        </pc:spChg>
        <pc:spChg chg="add del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19" creationId="{33AE4636-AEEC-45D6-84D4-7AC2DA48ECF8}"/>
          </ac:spMkLst>
        </pc:spChg>
        <pc:spChg chg="add del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21" creationId="{8D9CE0F4-2EB2-4F1F-8AAC-DB3571D9FE10}"/>
          </ac:spMkLst>
        </pc:spChg>
        <pc:spChg chg="add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71" creationId="{2D6FBB9D-1CAA-4D05-AB33-BABDFE17B843}"/>
          </ac:spMkLst>
        </pc:spChg>
        <pc:spChg chg="add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73" creationId="{04727B71-B4B6-4823-80A1-68C40B475118}"/>
          </ac:spMkLst>
        </pc:spChg>
        <pc:spChg chg="add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75" creationId="{79A6DB05-9FB5-4B07-8675-74C23D4FD89D}"/>
          </ac:spMkLst>
        </pc:spChg>
        <pc:spChg chg="add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77" creationId="{0B9EE3F3-89B7-43C3-8651-C4C96830993D}"/>
          </ac:spMkLst>
        </pc:spChg>
        <pc:spChg chg="add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79" creationId="{33AE4636-AEEC-45D6-84D4-7AC2DA48ECF8}"/>
          </ac:spMkLst>
        </pc:spChg>
        <pc:spChg chg="add">
          <ac:chgData name="Fabian Moosmann" userId="01f15867-6858-4908-857a-c2be23ea99c0" providerId="ADAL" clId="{0C2CABB7-E2D4-4413-A971-B47913456CC9}" dt="2020-10-30T19:36:37.304" v="262" actId="26606"/>
          <ac:spMkLst>
            <pc:docMk/>
            <pc:sldMk cId="94763891" sldId="257"/>
            <ac:spMk id="81" creationId="{8D9CE0F4-2EB2-4F1F-8AAC-DB3571D9FE10}"/>
          </ac:spMkLst>
        </pc:spChg>
        <pc:picChg chg="add del mod">
          <ac:chgData name="Fabian Moosmann" userId="01f15867-6858-4908-857a-c2be23ea99c0" providerId="ADAL" clId="{0C2CABB7-E2D4-4413-A971-B47913456CC9}" dt="2020-10-30T19:35:22.887" v="246" actId="478"/>
          <ac:picMkLst>
            <pc:docMk/>
            <pc:sldMk cId="94763891" sldId="257"/>
            <ac:picMk id="6" creationId="{E4553297-6874-4CF8-AE52-B730D32EF66B}"/>
          </ac:picMkLst>
        </pc:picChg>
        <pc:picChg chg="add del mod">
          <ac:chgData name="Fabian Moosmann" userId="01f15867-6858-4908-857a-c2be23ea99c0" providerId="ADAL" clId="{0C2CABB7-E2D4-4413-A971-B47913456CC9}" dt="2020-10-30T19:33:43.458" v="97" actId="21"/>
          <ac:picMkLst>
            <pc:docMk/>
            <pc:sldMk cId="94763891" sldId="257"/>
            <ac:picMk id="7" creationId="{4B54DE64-0935-40EC-8D00-3D905B77C428}"/>
          </ac:picMkLst>
        </pc:picChg>
        <pc:picChg chg="add mod">
          <ac:chgData name="Fabian Moosmann" userId="01f15867-6858-4908-857a-c2be23ea99c0" providerId="ADAL" clId="{0C2CABB7-E2D4-4413-A971-B47913456CC9}" dt="2020-10-30T19:36:37.304" v="262" actId="26606"/>
          <ac:picMkLst>
            <pc:docMk/>
            <pc:sldMk cId="94763891" sldId="257"/>
            <ac:picMk id="1026" creationId="{B88C1610-DFC7-4F92-B247-D9E0C4AE06DD}"/>
          </ac:picMkLst>
        </pc:picChg>
      </pc:sldChg>
      <pc:sldChg chg="addSp delSp modSp new mod setBg modClrScheme chgLayout">
        <pc:chgData name="Fabian Moosmann" userId="01f15867-6858-4908-857a-c2be23ea99c0" providerId="ADAL" clId="{0C2CABB7-E2D4-4413-A971-B47913456CC9}" dt="2020-10-30T19:37:27.486" v="280" actId="26606"/>
        <pc:sldMkLst>
          <pc:docMk/>
          <pc:sldMk cId="2855509618" sldId="258"/>
        </pc:sldMkLst>
        <pc:spChg chg="del mod ord">
          <ac:chgData name="Fabian Moosmann" userId="01f15867-6858-4908-857a-c2be23ea99c0" providerId="ADAL" clId="{0C2CABB7-E2D4-4413-A971-B47913456CC9}" dt="2020-10-30T19:36:49.331" v="264" actId="700"/>
          <ac:spMkLst>
            <pc:docMk/>
            <pc:sldMk cId="2855509618" sldId="258"/>
            <ac:spMk id="2" creationId="{192FD3A1-C6BF-4C9A-AA3C-9649FCEFC082}"/>
          </ac:spMkLst>
        </pc:spChg>
        <pc:spChg chg="del mod ord">
          <ac:chgData name="Fabian Moosmann" userId="01f15867-6858-4908-857a-c2be23ea99c0" providerId="ADAL" clId="{0C2CABB7-E2D4-4413-A971-B47913456CC9}" dt="2020-10-30T19:36:49.331" v="264" actId="700"/>
          <ac:spMkLst>
            <pc:docMk/>
            <pc:sldMk cId="2855509618" sldId="258"/>
            <ac:spMk id="3" creationId="{7A68A7ED-1C48-4A7F-8A33-C29BC47ABFF7}"/>
          </ac:spMkLst>
        </pc:spChg>
        <pc:spChg chg="del">
          <ac:chgData name="Fabian Moosmann" userId="01f15867-6858-4908-857a-c2be23ea99c0" providerId="ADAL" clId="{0C2CABB7-E2D4-4413-A971-B47913456CC9}" dt="2020-10-30T19:36:49.331" v="264" actId="700"/>
          <ac:spMkLst>
            <pc:docMk/>
            <pc:sldMk cId="2855509618" sldId="258"/>
            <ac:spMk id="4" creationId="{7DC89EA6-B22A-402D-9683-E45917CAF5FB}"/>
          </ac:spMkLst>
        </pc:spChg>
        <pc:spChg chg="add mod ord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5" creationId="{2127BBDA-E958-40E0-B159-00C8CF1AABF6}"/>
          </ac:spMkLst>
        </pc:spChg>
        <pc:spChg chg="add del mod ord">
          <ac:chgData name="Fabian Moosmann" userId="01f15867-6858-4908-857a-c2be23ea99c0" providerId="ADAL" clId="{0C2CABB7-E2D4-4413-A971-B47913456CC9}" dt="2020-10-30T19:36:52.361" v="265" actId="26606"/>
          <ac:spMkLst>
            <pc:docMk/>
            <pc:sldMk cId="2855509618" sldId="258"/>
            <ac:spMk id="6" creationId="{19C26592-8277-46E8-AD94-F9BFCC9D4929}"/>
          </ac:spMkLst>
        </pc:spChg>
        <pc:spChg chg="add del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11" creationId="{8D06CE56-3881-4ADA-8CEF-D18B02C242A3}"/>
          </ac:spMkLst>
        </pc:spChg>
        <pc:spChg chg="add del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13" creationId="{79F3C543-62EC-4433-9C93-A2CD8764E9B4}"/>
          </ac:spMkLst>
        </pc:spChg>
        <pc:spChg chg="add del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15" creationId="{FFD48BC7-DC40-47DE-87EE-9F4B6ECB9ABB}"/>
          </ac:spMkLst>
        </pc:spChg>
        <pc:spChg chg="add del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17" creationId="{E502BBC7-2C76-46F3-BC24-5985BC13DB88}"/>
          </ac:spMkLst>
        </pc:spChg>
        <pc:spChg chg="add del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19" creationId="{9C45F024-2468-4D8A-9E11-BB2B1E0A3B37}"/>
          </ac:spMkLst>
        </pc:spChg>
        <pc:spChg chg="add del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21" creationId="{3629484E-3792-4B3D-89AD-7C8A1ED0E0D4}"/>
          </ac:spMkLst>
        </pc:spChg>
        <pc:spChg chg="add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28" creationId="{8D06CE56-3881-4ADA-8CEF-D18B02C242A3}"/>
          </ac:spMkLst>
        </pc:spChg>
        <pc:spChg chg="add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30" creationId="{79F3C543-62EC-4433-9C93-A2CD8764E9B4}"/>
          </ac:spMkLst>
        </pc:spChg>
        <pc:spChg chg="add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32" creationId="{5DCB5928-DC7D-4612-9922-441966E15627}"/>
          </ac:spMkLst>
        </pc:spChg>
        <pc:spChg chg="add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34" creationId="{682C1161-1736-45EC-99B7-33F3CAE9D517}"/>
          </ac:spMkLst>
        </pc:spChg>
        <pc:spChg chg="add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36" creationId="{84D4DDB8-B68F-45B0-9F62-C4279996F672}"/>
          </ac:spMkLst>
        </pc:spChg>
        <pc:spChg chg="add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38" creationId="{AF2F604E-43BE-4DC3-B983-E071523364F8}"/>
          </ac:spMkLst>
        </pc:spChg>
        <pc:spChg chg="add">
          <ac:chgData name="Fabian Moosmann" userId="01f15867-6858-4908-857a-c2be23ea99c0" providerId="ADAL" clId="{0C2CABB7-E2D4-4413-A971-B47913456CC9}" dt="2020-10-30T19:37:27.486" v="280" actId="26606"/>
          <ac:spMkLst>
            <pc:docMk/>
            <pc:sldMk cId="2855509618" sldId="258"/>
            <ac:spMk id="40" creationId="{08C9B587-E65E-4B52-B37C-ABEBB6E87928}"/>
          </ac:spMkLst>
        </pc:spChg>
        <pc:picChg chg="add">
          <ac:chgData name="Fabian Moosmann" userId="01f15867-6858-4908-857a-c2be23ea99c0" providerId="ADAL" clId="{0C2CABB7-E2D4-4413-A971-B47913456CC9}" dt="2020-10-30T19:37:27.486" v="280" actId="26606"/>
          <ac:picMkLst>
            <pc:docMk/>
            <pc:sldMk cId="2855509618" sldId="258"/>
            <ac:picMk id="25" creationId="{10BCB861-60A3-4C68-BB9A-9D1372C03CEA}"/>
          </ac:picMkLst>
        </pc:picChg>
      </pc:sldChg>
      <pc:sldChg chg="modSp new mod">
        <pc:chgData name="Fabian Moosmann" userId="01f15867-6858-4908-857a-c2be23ea99c0" providerId="ADAL" clId="{0C2CABB7-E2D4-4413-A971-B47913456CC9}" dt="2020-10-30T19:37:06.973" v="279" actId="27636"/>
        <pc:sldMkLst>
          <pc:docMk/>
          <pc:sldMk cId="1073460286" sldId="259"/>
        </pc:sldMkLst>
        <pc:spChg chg="mod">
          <ac:chgData name="Fabian Moosmann" userId="01f15867-6858-4908-857a-c2be23ea99c0" providerId="ADAL" clId="{0C2CABB7-E2D4-4413-A971-B47913456CC9}" dt="2020-10-30T19:37:06.973" v="279" actId="27636"/>
          <ac:spMkLst>
            <pc:docMk/>
            <pc:sldMk cId="1073460286" sldId="259"/>
            <ac:spMk id="2" creationId="{3C3425A2-7C7E-41DB-AC06-FA4A0C38134E}"/>
          </ac:spMkLst>
        </pc:spChg>
      </pc:sldChg>
      <pc:sldMasterChg chg="del delSldLayout">
        <pc:chgData name="Fabian Moosmann" userId="01f15867-6858-4908-857a-c2be23ea99c0" providerId="ADAL" clId="{0C2CABB7-E2D4-4413-A971-B47913456CC9}" dt="2020-10-30T19:31:55.456" v="1" actId="26606"/>
        <pc:sldMasterMkLst>
          <pc:docMk/>
          <pc:sldMasterMk cId="3035096186" sldId="2147483648"/>
        </pc:sldMasterMkLst>
        <pc:sldLayoutChg chg="del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035096186" sldId="2147483648"/>
            <pc:sldLayoutMk cId="1623216546" sldId="2147483649"/>
          </pc:sldLayoutMkLst>
        </pc:sldLayoutChg>
        <pc:sldLayoutChg chg="del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035096186" sldId="2147483648"/>
            <pc:sldLayoutMk cId="881457689" sldId="2147483650"/>
          </pc:sldLayoutMkLst>
        </pc:sldLayoutChg>
        <pc:sldLayoutChg chg="del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035096186" sldId="2147483648"/>
            <pc:sldLayoutMk cId="1793547112" sldId="2147483651"/>
          </pc:sldLayoutMkLst>
        </pc:sldLayoutChg>
        <pc:sldLayoutChg chg="del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035096186" sldId="2147483648"/>
            <pc:sldLayoutMk cId="3545050986" sldId="2147483652"/>
          </pc:sldLayoutMkLst>
        </pc:sldLayoutChg>
        <pc:sldLayoutChg chg="del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035096186" sldId="2147483648"/>
            <pc:sldLayoutMk cId="3448391700" sldId="2147483653"/>
          </pc:sldLayoutMkLst>
        </pc:sldLayoutChg>
        <pc:sldLayoutChg chg="del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035096186" sldId="2147483648"/>
            <pc:sldLayoutMk cId="3689588355" sldId="2147483654"/>
          </pc:sldLayoutMkLst>
        </pc:sldLayoutChg>
        <pc:sldLayoutChg chg="del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035096186" sldId="2147483648"/>
            <pc:sldLayoutMk cId="91921337" sldId="2147483655"/>
          </pc:sldLayoutMkLst>
        </pc:sldLayoutChg>
        <pc:sldLayoutChg chg="del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035096186" sldId="2147483648"/>
            <pc:sldLayoutMk cId="2206524712" sldId="2147483656"/>
          </pc:sldLayoutMkLst>
        </pc:sldLayoutChg>
        <pc:sldLayoutChg chg="del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035096186" sldId="2147483648"/>
            <pc:sldLayoutMk cId="2170860294" sldId="2147483657"/>
          </pc:sldLayoutMkLst>
        </pc:sldLayoutChg>
        <pc:sldLayoutChg chg="del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035096186" sldId="2147483648"/>
            <pc:sldLayoutMk cId="3128800419" sldId="2147483658"/>
          </pc:sldLayoutMkLst>
        </pc:sldLayoutChg>
        <pc:sldLayoutChg chg="del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035096186" sldId="2147483648"/>
            <pc:sldLayoutMk cId="746899707" sldId="2147483659"/>
          </pc:sldLayoutMkLst>
        </pc:sldLayoutChg>
      </pc:sldMasterChg>
      <pc:sldMasterChg chg="add replId addSldLayout">
        <pc:chgData name="Fabian Moosmann" userId="01f15867-6858-4908-857a-c2be23ea99c0" providerId="ADAL" clId="{0C2CABB7-E2D4-4413-A971-B47913456CC9}" dt="2020-10-30T19:31:55.456" v="1" actId="26606"/>
        <pc:sldMasterMkLst>
          <pc:docMk/>
          <pc:sldMasterMk cId="3446353512" sldId="2147483660"/>
        </pc:sldMasterMkLst>
        <pc:sldLayoutChg chg="add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446353512" sldId="2147483660"/>
            <pc:sldLayoutMk cId="1899244808" sldId="2147483661"/>
          </pc:sldLayoutMkLst>
        </pc:sldLayoutChg>
        <pc:sldLayoutChg chg="add replId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446353512" sldId="2147483660"/>
            <pc:sldLayoutMk cId="388761662" sldId="2147483662"/>
          </pc:sldLayoutMkLst>
        </pc:sldLayoutChg>
        <pc:sldLayoutChg chg="add replId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446353512" sldId="2147483660"/>
            <pc:sldLayoutMk cId="884195231" sldId="2147483663"/>
          </pc:sldLayoutMkLst>
        </pc:sldLayoutChg>
        <pc:sldLayoutChg chg="add replId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446353512" sldId="2147483660"/>
            <pc:sldLayoutMk cId="4201525944" sldId="2147483664"/>
          </pc:sldLayoutMkLst>
        </pc:sldLayoutChg>
        <pc:sldLayoutChg chg="add replId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446353512" sldId="2147483660"/>
            <pc:sldLayoutMk cId="945793911" sldId="2147483665"/>
          </pc:sldLayoutMkLst>
        </pc:sldLayoutChg>
        <pc:sldLayoutChg chg="add replId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446353512" sldId="2147483660"/>
            <pc:sldLayoutMk cId="861267052" sldId="2147483666"/>
          </pc:sldLayoutMkLst>
        </pc:sldLayoutChg>
        <pc:sldLayoutChg chg="add replId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446353512" sldId="2147483660"/>
            <pc:sldLayoutMk cId="3088006840" sldId="2147483667"/>
          </pc:sldLayoutMkLst>
        </pc:sldLayoutChg>
        <pc:sldLayoutChg chg="add replId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446353512" sldId="2147483660"/>
            <pc:sldLayoutMk cId="2490984813" sldId="2147483668"/>
          </pc:sldLayoutMkLst>
        </pc:sldLayoutChg>
        <pc:sldLayoutChg chg="add replId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446353512" sldId="2147483660"/>
            <pc:sldLayoutMk cId="1485318910" sldId="2147483669"/>
          </pc:sldLayoutMkLst>
        </pc:sldLayoutChg>
        <pc:sldLayoutChg chg="add replId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446353512" sldId="2147483660"/>
            <pc:sldLayoutMk cId="3599997155" sldId="2147483670"/>
          </pc:sldLayoutMkLst>
        </pc:sldLayoutChg>
        <pc:sldLayoutChg chg="add replId">
          <pc:chgData name="Fabian Moosmann" userId="01f15867-6858-4908-857a-c2be23ea99c0" providerId="ADAL" clId="{0C2CABB7-E2D4-4413-A971-B47913456CC9}" dt="2020-10-30T19:31:55.456" v="1" actId="26606"/>
          <pc:sldLayoutMkLst>
            <pc:docMk/>
            <pc:sldMasterMk cId="3446353512" sldId="2147483660"/>
            <pc:sldLayoutMk cId="2351538639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53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4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9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18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8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06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67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9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2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5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5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5D7866-985D-4D23-BF0E-72CA30F5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CAB4D6A-79CF-470D-9967-9E2408C863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731" y="4716089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1C20B1-E3C3-496E-B248-61E4A96AC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9388" y="4907629"/>
            <a:ext cx="3212386" cy="1185353"/>
          </a:xfrm>
        </p:spPr>
        <p:txBody>
          <a:bodyPr anchor="ctr">
            <a:normAutofit/>
          </a:bodyPr>
          <a:lstStyle/>
          <a:p>
            <a:r>
              <a:rPr lang="de-DE" sz="2600" dirty="0">
                <a:solidFill>
                  <a:schemeClr val="bg1"/>
                </a:solidFill>
              </a:rPr>
              <a:t>Swiss QR-Code </a:t>
            </a:r>
            <a:endParaRPr lang="de-CH" sz="2600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15F789-69BC-4BFA-A093-35E635FBC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3912" y="4907629"/>
            <a:ext cx="2228641" cy="1185353"/>
          </a:xfrm>
        </p:spPr>
        <p:txBody>
          <a:bodyPr anchor="ctr">
            <a:normAutofit/>
          </a:bodyPr>
          <a:lstStyle/>
          <a:p>
            <a:r>
              <a:rPr lang="de-DE" sz="1700" dirty="0">
                <a:solidFill>
                  <a:schemeClr val="bg1"/>
                </a:solidFill>
              </a:rPr>
              <a:t>Nicola, Fabrizio, Fabian, Jan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7962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22114" y="549573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02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843FC-4E99-4833-9F4C-D04756A5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Index / Übersicht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36B278-577F-4B7E-ADF9-6F854D95D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Was ist ein QR-Code </a:t>
            </a:r>
          </a:p>
          <a:p>
            <a:r>
              <a:rPr lang="en-US" sz="1700"/>
              <a:t>Wie wird er Erschaffen </a:t>
            </a:r>
          </a:p>
          <a:p>
            <a:r>
              <a:rPr lang="en-US" sz="1700"/>
              <a:t>Merkmal des QR- Coder </a:t>
            </a:r>
          </a:p>
          <a:p>
            <a:r>
              <a:rPr lang="en-US" sz="1700"/>
              <a:t>Wie knacke ich den Code</a:t>
            </a:r>
          </a:p>
          <a:p>
            <a:r>
              <a:rPr lang="en-US" sz="1700"/>
              <a:t>Gefahr </a:t>
            </a:r>
          </a:p>
          <a:p>
            <a:r>
              <a:rPr lang="en-US" sz="1700"/>
              <a:t>Vorteile </a:t>
            </a:r>
          </a:p>
          <a:p>
            <a:r>
              <a:rPr lang="en-US" sz="1700"/>
              <a:t>Fazit</a:t>
            </a:r>
          </a:p>
          <a:p>
            <a:pPr marL="0"/>
            <a:endParaRPr lang="en-US" sz="1700"/>
          </a:p>
        </p:txBody>
      </p:sp>
      <p:pic>
        <p:nvPicPr>
          <p:cNvPr id="1026" name="Picture 2" descr="Index Products Training Course – IA- (6 hrs Online) – Educational Concepts  Unlimited">
            <a:extLst>
              <a:ext uri="{FF2B5EF4-FFF2-40B4-BE49-F238E27FC236}">
                <a16:creationId xmlns:a16="http://schemas.microsoft.com/office/drawing/2014/main" id="{B88C1610-DFC7-4F92-B247-D9E0C4AE06D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5816" y="1251831"/>
            <a:ext cx="6440424" cy="429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63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425A2-7C7E-41DB-AC06-FA4A0C38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Fazit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B10A9-06A7-4D09-91C8-7E78CF5132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F0C462-4ED0-4254-8A16-DE825CEC1D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346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127BBDA-E958-40E0-B159-00C8CF1A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Ende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phic 24" descr="Winking Face with No Fill">
            <a:extLst>
              <a:ext uri="{FF2B5EF4-FFF2-40B4-BE49-F238E27FC236}">
                <a16:creationId xmlns:a16="http://schemas.microsoft.com/office/drawing/2014/main" id="{10BCB861-60A3-4C68-BB9A-9D1372C03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1084" y="625684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0961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A212F"/>
      </a:dk2>
      <a:lt2>
        <a:srgbClr val="F0F3F2"/>
      </a:lt2>
      <a:accent1>
        <a:srgbClr val="C34D8F"/>
      </a:accent1>
      <a:accent2>
        <a:srgbClr val="B13BAF"/>
      </a:accent2>
      <a:accent3>
        <a:srgbClr val="944DC3"/>
      </a:accent3>
      <a:accent4>
        <a:srgbClr val="523CB2"/>
      </a:accent4>
      <a:accent5>
        <a:srgbClr val="4D68C3"/>
      </a:accent5>
      <a:accent6>
        <a:srgbClr val="3B87B1"/>
      </a:accent6>
      <a:hlink>
        <a:srgbClr val="3F47B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</Words>
  <Application>Microsoft Office PowerPoint</Application>
  <PresentationFormat>Breitbild</PresentationFormat>
  <Paragraphs>12</Paragraphs>
  <Slides>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Neue Haas Grotesk Text Pro</vt:lpstr>
      <vt:lpstr>AccentBoxVTI</vt:lpstr>
      <vt:lpstr>Swiss QR-Code </vt:lpstr>
      <vt:lpstr>Index / Übersicht</vt:lpstr>
      <vt:lpstr>Fazit</vt:lpstr>
      <vt:lpstr>Ende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Swiss QR-Code </dc:title>
  <dc:creator>Fabian Moosmann</dc:creator>
  <cp:lastModifiedBy>Fabian Moosmann</cp:lastModifiedBy>
  <cp:revision>1</cp:revision>
  <dcterms:created xsi:type="dcterms:W3CDTF">2020-10-30T19:37:27Z</dcterms:created>
  <dcterms:modified xsi:type="dcterms:W3CDTF">2020-10-30T19:37:31Z</dcterms:modified>
</cp:coreProperties>
</file>